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/>
    <p:restoredTop sz="94669"/>
  </p:normalViewPr>
  <p:slideViewPr>
    <p:cSldViewPr snapToGrid="0" snapToObjects="1">
      <p:cViewPr varScale="1">
        <p:scale>
          <a:sx n="87" d="100"/>
          <a:sy n="87" d="100"/>
        </p:scale>
        <p:origin x="2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228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08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134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08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888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612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355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00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6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73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06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FC2B4C-776E-6742-8776-74068803D57A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5C0BE-14A8-434E-8CE5-C862E33A5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001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882" y="774169"/>
            <a:ext cx="3105355" cy="552339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079" y="774169"/>
            <a:ext cx="3105356" cy="552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268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363" y="752168"/>
            <a:ext cx="3067974" cy="545690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066" y="752168"/>
            <a:ext cx="3067974" cy="545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58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395" y="825909"/>
            <a:ext cx="2819220" cy="50144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568" y="825909"/>
            <a:ext cx="2819219" cy="5014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8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Yang, Yajing</dc:creator>
  <cp:lastModifiedBy>Yang, Yajing</cp:lastModifiedBy>
  <cp:revision>3</cp:revision>
  <dcterms:created xsi:type="dcterms:W3CDTF">2016-10-19T13:19:47Z</dcterms:created>
  <dcterms:modified xsi:type="dcterms:W3CDTF">2016-10-19T16:21:44Z</dcterms:modified>
</cp:coreProperties>
</file>

<file path=docProps/thumbnail.jpeg>
</file>